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9B8DD7-B35E-4897-A658-B0F672BBB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2BE2C9-DD10-40CC-BF1F-149689835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9176E0-6F79-45FF-A6C8-ABBF3945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E2AD9B-F1AD-4C07-AFAE-E959C4678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B2B8DB-8BF9-43F1-80E3-CD34F27E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78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E5C8AF-700C-4CCC-B40B-E31FCAFEE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079F56-1629-4A7D-AE97-A18CCD303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CC1830-2BD8-465A-9D3D-3B62DACE3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52CD30-E1A0-48A0-BD70-E58F2416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DBF963-7965-4548-8782-76466E10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51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0633D96-5C03-497F-8878-240E5DDC04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E7B3C2-76DA-4075-8ACA-080D6DF13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E7EA01-3824-4D03-91DB-37F2B79D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90DF4A-83B3-45E2-9557-A1CE31507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573CFC-708E-4894-91FD-A4482CF8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3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7FB849-0B03-454E-9419-0185B25B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BA4155-C405-4030-8E6D-24C1E778A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1935EB-E1A6-4A3F-93E6-14E892256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49B3E9-3A81-4B97-9E19-EAF0F7C20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4B0137-8697-428D-BEB3-440B0829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96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D8F5E4-EE60-477B-AEA0-A646F4251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405CD2-6ACB-4B5E-8827-7390B0A91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C18DDA-6ADB-4CD5-9D9C-4492F1215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210413-9FD5-42AE-B643-9EEAD3683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31D2A7-6857-4F03-A456-E7ED63D8C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94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AA9E28-2D98-4E5B-A014-A85538B2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4858C4-ED8A-4808-A44D-32297C03C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6CD1AD-0BDD-4594-89AD-9BAAB36C6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697387-A5EB-4F1A-8375-37986590C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1171F-6839-4FF4-BD74-EA4ED2B8F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DEF68C-19BD-46A5-950C-3D3E6FC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9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88269-9A04-42AB-80A6-3FF2AD7EE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C75B5C-D4E5-4320-9471-1DB606B40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70DBE6-33E9-4CB2-8B42-2E9477612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6C6CEDE-4D76-44F9-ADFF-EFF834115F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2B3970-03C8-4FA8-A7F8-B682BE674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20E9F5-1C78-4948-A72E-CEA2355CC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F49D7A-48A1-4B2C-A573-36C83C7AC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A40142D-3012-4A43-87BC-5E5BB5AB4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7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94E2A0-7E0F-4F0D-90F3-1025E287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1F0BCD-E585-48C8-A69A-6F9AC855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11378D-6B99-4223-A77F-34F79875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96B58-D223-499C-866B-8FAFB9F6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55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BB5C4F3-FAC2-4CC0-A546-DD3BD7C27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E29CA62-FEEF-4B61-A6D7-24C9078E5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AA1CB9-FFB1-465E-9EA5-78E237E39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4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33A754-446D-4277-BB8C-F8D813DE5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21A060-4FA9-4D09-8A48-DBA6311B0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C1A8F4-2C2D-47F9-AE28-5A4ED68F4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9C2E35-DE2E-440B-9B69-A3D93745F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7E7369-2CEC-4D79-9D32-337B5DD8C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C1A5E9-8FFA-44FC-BCC8-B4DA2DF48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28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C5E3F8-3A92-41B2-9492-0FA6147D6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381D2FB-FD4C-40CA-BBFD-303BE8B43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E9A4D9-20AC-458B-9C10-EC2EA1827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81BF26-2ADF-4555-BDA3-5C62F373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FD557E-8C8F-4B53-9F37-6ADBC03F6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281D57-7885-4777-90F1-850A4300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33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E365759-9D12-4A47-B7F2-0CD89D834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51CCE7-7982-43F7-A1DB-412E7ADD1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17F5B1-A337-431F-A94F-289FF8C99B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8044E-53E9-41E0-AA96-F47A05C1F658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7677B-8175-41EB-B861-03D252019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C7C3BC-78DC-420E-BBAC-3E7E1C045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0F633-162A-4941-9F2A-A715E4443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29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BF789162-7F1D-4742-AF3E-EF452D651CD5}"/>
              </a:ext>
            </a:extLst>
          </p:cNvPr>
          <p:cNvGrpSpPr/>
          <p:nvPr/>
        </p:nvGrpSpPr>
        <p:grpSpPr>
          <a:xfrm>
            <a:off x="3245560" y="2179457"/>
            <a:ext cx="841102" cy="1295300"/>
            <a:chOff x="8484069" y="3146775"/>
            <a:chExt cx="841102" cy="1295300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58052C67-AAED-49FA-9B8F-A7318B1D2281}"/>
                </a:ext>
              </a:extLst>
            </p:cNvPr>
            <p:cNvGrpSpPr/>
            <p:nvPr/>
          </p:nvGrpSpPr>
          <p:grpSpPr>
            <a:xfrm>
              <a:off x="8514340" y="3146775"/>
              <a:ext cx="810831" cy="1295300"/>
              <a:chOff x="8516654" y="3143111"/>
              <a:chExt cx="810831" cy="1295300"/>
            </a:xfrm>
          </p:grpSpPr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EB027E5E-B822-4340-9BB6-B35C1109A737}"/>
                  </a:ext>
                </a:extLst>
              </p:cNvPr>
              <p:cNvSpPr txBox="1"/>
              <p:nvPr/>
            </p:nvSpPr>
            <p:spPr>
              <a:xfrm>
                <a:off x="854319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0F7BE06A-0B6C-414B-8F78-7152E20AC410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1D85B725-E903-4E0D-87E2-8F0BDD9B64F1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18635D1C-BC90-42F7-A796-5FADB36B9316}"/>
              </a:ext>
            </a:extLst>
          </p:cNvPr>
          <p:cNvSpPr txBox="1"/>
          <p:nvPr/>
        </p:nvSpPr>
        <p:spPr>
          <a:xfrm>
            <a:off x="2480135" y="2489867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76E7DDE-D05B-4EB0-B89A-F168019D3CB0}"/>
              </a:ext>
            </a:extLst>
          </p:cNvPr>
          <p:cNvSpPr txBox="1"/>
          <p:nvPr/>
        </p:nvSpPr>
        <p:spPr>
          <a:xfrm>
            <a:off x="987260" y="2446162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A5EB22C-7076-4137-80D0-63A26072C7F5}"/>
              </a:ext>
            </a:extLst>
          </p:cNvPr>
          <p:cNvSpPr txBox="1"/>
          <p:nvPr/>
        </p:nvSpPr>
        <p:spPr>
          <a:xfrm>
            <a:off x="1400335" y="2465550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C3BCCDA-B672-4504-8C6C-6B053BBFB869}"/>
              </a:ext>
            </a:extLst>
          </p:cNvPr>
          <p:cNvSpPr txBox="1"/>
          <p:nvPr/>
        </p:nvSpPr>
        <p:spPr>
          <a:xfrm>
            <a:off x="2119984" y="2446162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E30D5AE2-E1C0-4825-93ED-58A5BD3F0E95}"/>
              </a:ext>
            </a:extLst>
          </p:cNvPr>
          <p:cNvGrpSpPr/>
          <p:nvPr/>
        </p:nvGrpSpPr>
        <p:grpSpPr>
          <a:xfrm>
            <a:off x="3449978" y="3551696"/>
            <a:ext cx="841102" cy="1295300"/>
            <a:chOff x="8484069" y="3146775"/>
            <a:chExt cx="841102" cy="1295300"/>
          </a:xfrm>
        </p:grpSpPr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26A4AE27-0064-4CB6-823D-233AA9F9A517}"/>
                </a:ext>
              </a:extLst>
            </p:cNvPr>
            <p:cNvGrpSpPr/>
            <p:nvPr/>
          </p:nvGrpSpPr>
          <p:grpSpPr>
            <a:xfrm>
              <a:off x="8514340" y="3146775"/>
              <a:ext cx="810831" cy="1295300"/>
              <a:chOff x="8516654" y="3143111"/>
              <a:chExt cx="810831" cy="1295300"/>
            </a:xfrm>
          </p:grpSpPr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A02F9C89-A5A7-4347-AE3C-4A182D96CAE6}"/>
                  </a:ext>
                </a:extLst>
              </p:cNvPr>
              <p:cNvSpPr txBox="1"/>
              <p:nvPr/>
            </p:nvSpPr>
            <p:spPr>
              <a:xfrm>
                <a:off x="853987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4FA92DCA-D3CD-4E54-89F3-3FE5D9EA4A55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7EB26F68-2413-4A37-84DA-B835026E861B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F8C3C7D-42D2-4D51-A21F-15A81F089DC9}"/>
              </a:ext>
            </a:extLst>
          </p:cNvPr>
          <p:cNvSpPr txBox="1"/>
          <p:nvPr/>
        </p:nvSpPr>
        <p:spPr>
          <a:xfrm>
            <a:off x="2658998" y="3845403"/>
            <a:ext cx="1042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A7DACF6-77E7-46E9-92BC-0ADC4EDCE21F}"/>
              </a:ext>
            </a:extLst>
          </p:cNvPr>
          <p:cNvSpPr txBox="1"/>
          <p:nvPr/>
        </p:nvSpPr>
        <p:spPr>
          <a:xfrm>
            <a:off x="987260" y="3729875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F02E17B6-8A4D-4DA8-A648-E5805299188A}"/>
              </a:ext>
            </a:extLst>
          </p:cNvPr>
          <p:cNvSpPr txBox="1"/>
          <p:nvPr/>
        </p:nvSpPr>
        <p:spPr>
          <a:xfrm>
            <a:off x="1400335" y="3749263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170A960-784E-4BFF-B74F-29FE312E50A7}"/>
              </a:ext>
            </a:extLst>
          </p:cNvPr>
          <p:cNvSpPr txBox="1"/>
          <p:nvPr/>
        </p:nvSpPr>
        <p:spPr>
          <a:xfrm>
            <a:off x="2221680" y="3695321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F89AFA3-9F3B-4797-A795-05497688EF41}"/>
              </a:ext>
            </a:extLst>
          </p:cNvPr>
          <p:cNvSpPr txBox="1"/>
          <p:nvPr/>
        </p:nvSpPr>
        <p:spPr>
          <a:xfrm>
            <a:off x="254382" y="1461272"/>
            <a:ext cx="6251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商を分数で表しましょう</a:t>
            </a: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C9962124-7203-4642-B441-501C3BAAEBB6}"/>
              </a:ext>
            </a:extLst>
          </p:cNvPr>
          <p:cNvGrpSpPr/>
          <p:nvPr/>
        </p:nvGrpSpPr>
        <p:grpSpPr>
          <a:xfrm>
            <a:off x="7198535" y="1138512"/>
            <a:ext cx="810830" cy="1295300"/>
            <a:chOff x="8484069" y="3146775"/>
            <a:chExt cx="841102" cy="1295300"/>
          </a:xfrm>
        </p:grpSpPr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7421F438-AC0E-41AD-9420-2C3C58727104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9F12539A-2481-4FC3-BBDB-89936F11D2C2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F53B92C2-A4E1-4C8D-86D0-59329B7C7FBD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F5785D4B-2A5D-4DD8-A1F4-CDD576692402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7565FDB-5D73-4821-AF3F-B4CD8264D838}"/>
              </a:ext>
            </a:extLst>
          </p:cNvPr>
          <p:cNvSpPr txBox="1"/>
          <p:nvPr/>
        </p:nvSpPr>
        <p:spPr>
          <a:xfrm>
            <a:off x="6987227" y="419159"/>
            <a:ext cx="4916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小数で表しましょう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E8B17226-7B81-464C-8B76-FEE6943D6426}"/>
              </a:ext>
            </a:extLst>
          </p:cNvPr>
          <p:cNvSpPr txBox="1"/>
          <p:nvPr/>
        </p:nvSpPr>
        <p:spPr>
          <a:xfrm>
            <a:off x="7750509" y="1407330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9C59552-BE6E-4016-97C7-6802C2DD2D40}"/>
              </a:ext>
            </a:extLst>
          </p:cNvPr>
          <p:cNvSpPr txBox="1"/>
          <p:nvPr/>
        </p:nvSpPr>
        <p:spPr>
          <a:xfrm>
            <a:off x="8326411" y="1318773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CC93E6C-B497-4728-8D11-5062910747A7}"/>
              </a:ext>
            </a:extLst>
          </p:cNvPr>
          <p:cNvSpPr txBox="1"/>
          <p:nvPr/>
        </p:nvSpPr>
        <p:spPr>
          <a:xfrm>
            <a:off x="8739486" y="1338161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6EABE872-2326-4845-BFF5-75FF32E835C2}"/>
              </a:ext>
            </a:extLst>
          </p:cNvPr>
          <p:cNvSpPr txBox="1"/>
          <p:nvPr/>
        </p:nvSpPr>
        <p:spPr>
          <a:xfrm>
            <a:off x="9560831" y="1284219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61D7A32-E801-464B-BA99-1FEAC727C78A}"/>
              </a:ext>
            </a:extLst>
          </p:cNvPr>
          <p:cNvSpPr txBox="1"/>
          <p:nvPr/>
        </p:nvSpPr>
        <p:spPr>
          <a:xfrm>
            <a:off x="7766947" y="2200527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86715C1-19F1-4A4B-856B-B67944D65066}"/>
              </a:ext>
            </a:extLst>
          </p:cNvPr>
          <p:cNvSpPr txBox="1"/>
          <p:nvPr/>
        </p:nvSpPr>
        <p:spPr>
          <a:xfrm>
            <a:off x="8324510" y="3739509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円弧 76">
            <a:extLst>
              <a:ext uri="{FF2B5EF4-FFF2-40B4-BE49-F238E27FC236}">
                <a16:creationId xmlns:a16="http://schemas.microsoft.com/office/drawing/2014/main" id="{5B3A9390-9550-481E-93A7-E5631E66EAC4}"/>
              </a:ext>
            </a:extLst>
          </p:cNvPr>
          <p:cNvSpPr/>
          <p:nvPr/>
        </p:nvSpPr>
        <p:spPr>
          <a:xfrm rot="2700002">
            <a:off x="7245575" y="3687195"/>
            <a:ext cx="914400" cy="914400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89DF87B6-918D-48E1-B086-4628ADAA9846}"/>
              </a:ext>
            </a:extLst>
          </p:cNvPr>
          <p:cNvCxnSpPr/>
          <p:nvPr/>
        </p:nvCxnSpPr>
        <p:spPr>
          <a:xfrm>
            <a:off x="8021000" y="3835926"/>
            <a:ext cx="188191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330ADAEA-12F8-45C7-BF3D-9EAA4962D723}"/>
              </a:ext>
            </a:extLst>
          </p:cNvPr>
          <p:cNvSpPr txBox="1"/>
          <p:nvPr/>
        </p:nvSpPr>
        <p:spPr>
          <a:xfrm>
            <a:off x="7462167" y="3681172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BFD54256-326C-44CD-8091-52F1C79B0265}"/>
              </a:ext>
            </a:extLst>
          </p:cNvPr>
          <p:cNvSpPr txBox="1"/>
          <p:nvPr/>
        </p:nvSpPr>
        <p:spPr>
          <a:xfrm>
            <a:off x="8897392" y="3757078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D4F5BDF7-E191-43A4-8419-5E899ED55336}"/>
              </a:ext>
            </a:extLst>
          </p:cNvPr>
          <p:cNvSpPr txBox="1"/>
          <p:nvPr/>
        </p:nvSpPr>
        <p:spPr>
          <a:xfrm>
            <a:off x="8883343" y="3081783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7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65CD079C-38BB-4185-A62E-8F8E6BB2B94F}"/>
              </a:ext>
            </a:extLst>
          </p:cNvPr>
          <p:cNvSpPr txBox="1"/>
          <p:nvPr/>
        </p:nvSpPr>
        <p:spPr>
          <a:xfrm>
            <a:off x="8310462" y="3074512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、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5BF54F7A-B616-47F6-A869-23F68F9D29DE}"/>
              </a:ext>
            </a:extLst>
          </p:cNvPr>
          <p:cNvSpPr txBox="1"/>
          <p:nvPr/>
        </p:nvSpPr>
        <p:spPr>
          <a:xfrm>
            <a:off x="8327144" y="4323743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22FE44CB-67AC-4520-8875-0F05B657AFDD}"/>
              </a:ext>
            </a:extLst>
          </p:cNvPr>
          <p:cNvSpPr txBox="1"/>
          <p:nvPr/>
        </p:nvSpPr>
        <p:spPr>
          <a:xfrm>
            <a:off x="8900026" y="4341312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FC32C309-B52D-4415-9976-8ACFBEE4565B}"/>
              </a:ext>
            </a:extLst>
          </p:cNvPr>
          <p:cNvCxnSpPr/>
          <p:nvPr/>
        </p:nvCxnSpPr>
        <p:spPr>
          <a:xfrm>
            <a:off x="8021000" y="5069780"/>
            <a:ext cx="188191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45B61FD5-1A6B-4297-BB91-70AA037B7227}"/>
              </a:ext>
            </a:extLst>
          </p:cNvPr>
          <p:cNvSpPr txBox="1"/>
          <p:nvPr/>
        </p:nvSpPr>
        <p:spPr>
          <a:xfrm>
            <a:off x="8919729" y="4988195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687D858D-A2ED-4AB9-952D-5C601FEAD6CE}"/>
              </a:ext>
            </a:extLst>
          </p:cNvPr>
          <p:cNvSpPr txBox="1"/>
          <p:nvPr/>
        </p:nvSpPr>
        <p:spPr>
          <a:xfrm>
            <a:off x="9367359" y="4969052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C8B8E9F-D948-46AD-87E6-4BA61F03B690}"/>
              </a:ext>
            </a:extLst>
          </p:cNvPr>
          <p:cNvSpPr txBox="1"/>
          <p:nvPr/>
        </p:nvSpPr>
        <p:spPr>
          <a:xfrm>
            <a:off x="9281178" y="3076252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A32C40F9-637E-4593-8A97-41A8B24B2BAE}"/>
              </a:ext>
            </a:extLst>
          </p:cNvPr>
          <p:cNvSpPr txBox="1"/>
          <p:nvPr/>
        </p:nvSpPr>
        <p:spPr>
          <a:xfrm>
            <a:off x="8919729" y="5464529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DD3928EB-1805-45D4-8BDB-495C5823F97B}"/>
              </a:ext>
            </a:extLst>
          </p:cNvPr>
          <p:cNvSpPr txBox="1"/>
          <p:nvPr/>
        </p:nvSpPr>
        <p:spPr>
          <a:xfrm>
            <a:off x="9367359" y="5445386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F3C6DB27-F31C-48A7-B130-E76F274A9357}"/>
              </a:ext>
            </a:extLst>
          </p:cNvPr>
          <p:cNvCxnSpPr/>
          <p:nvPr/>
        </p:nvCxnSpPr>
        <p:spPr>
          <a:xfrm>
            <a:off x="8577778" y="6198323"/>
            <a:ext cx="188191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006893FF-62EA-4862-8AA5-3E29C6CEE527}"/>
              </a:ext>
            </a:extLst>
          </p:cNvPr>
          <p:cNvSpPr txBox="1"/>
          <p:nvPr/>
        </p:nvSpPr>
        <p:spPr>
          <a:xfrm>
            <a:off x="9362219" y="6012290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27CBA062-7AD8-4087-85CB-AAC1D063B56D}"/>
              </a:ext>
            </a:extLst>
          </p:cNvPr>
          <p:cNvSpPr txBox="1"/>
          <p:nvPr/>
        </p:nvSpPr>
        <p:spPr>
          <a:xfrm>
            <a:off x="8921483" y="2153584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7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26AA896D-9C42-4875-B1EE-4ADD8C1C43B9}"/>
              </a:ext>
            </a:extLst>
          </p:cNvPr>
          <p:cNvSpPr txBox="1"/>
          <p:nvPr/>
        </p:nvSpPr>
        <p:spPr>
          <a:xfrm>
            <a:off x="8348602" y="2146313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、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EB55E7DC-C16D-4406-8DB4-7FDD26F4430E}"/>
              </a:ext>
            </a:extLst>
          </p:cNvPr>
          <p:cNvSpPr txBox="1"/>
          <p:nvPr/>
        </p:nvSpPr>
        <p:spPr>
          <a:xfrm>
            <a:off x="9319318" y="2148053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FBD4F8C9-EDE0-4DB0-A9C7-D42DA9FE44A4}"/>
              </a:ext>
            </a:extLst>
          </p:cNvPr>
          <p:cNvSpPr txBox="1"/>
          <p:nvPr/>
        </p:nvSpPr>
        <p:spPr>
          <a:xfrm>
            <a:off x="517790" y="85226"/>
            <a:ext cx="4463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分数まとめ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469B760-9E1E-455C-9095-E9478F3D76A7}"/>
              </a:ext>
            </a:extLst>
          </p:cNvPr>
          <p:cNvCxnSpPr/>
          <p:nvPr/>
        </p:nvCxnSpPr>
        <p:spPr>
          <a:xfrm>
            <a:off x="6383215" y="211015"/>
            <a:ext cx="0" cy="60845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12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8" grpId="0"/>
      <p:bldP spid="59" grpId="0"/>
      <p:bldP spid="60" grpId="0"/>
      <p:bldP spid="61" grpId="0"/>
      <p:bldP spid="64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 animBg="1"/>
      <p:bldP spid="80" grpId="0"/>
      <p:bldP spid="81" grpId="0"/>
      <p:bldP spid="82" grpId="0"/>
      <p:bldP spid="83" grpId="0"/>
      <p:bldP spid="84" grpId="0"/>
      <p:bldP spid="85" grpId="0"/>
      <p:bldP spid="87" grpId="0"/>
      <p:bldP spid="88" grpId="0"/>
      <p:bldP spid="89" grpId="0"/>
      <p:bldP spid="90" grpId="0"/>
      <p:bldP spid="91" grpId="0"/>
      <p:bldP spid="93" grpId="0"/>
      <p:bldP spid="94" grpId="0"/>
      <p:bldP spid="95" grpId="0"/>
      <p:bldP spid="96" grpId="0"/>
      <p:bldP spid="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C9962124-7203-4642-B441-501C3BAAEBB6}"/>
              </a:ext>
            </a:extLst>
          </p:cNvPr>
          <p:cNvGrpSpPr/>
          <p:nvPr/>
        </p:nvGrpSpPr>
        <p:grpSpPr>
          <a:xfrm>
            <a:off x="911568" y="365335"/>
            <a:ext cx="810830" cy="1295300"/>
            <a:chOff x="8484069" y="3146775"/>
            <a:chExt cx="841102" cy="1295300"/>
          </a:xfrm>
        </p:grpSpPr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7421F438-AC0E-41AD-9420-2C3C58727104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9F12539A-2481-4FC3-BBDB-89936F11D2C2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5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F53B92C2-A4E1-4C8D-86D0-59329B7C7FBD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6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F5785D4B-2A5D-4DD8-A1F4-CDD576692402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7565FDB-5D73-4821-AF3F-B4CD8264D838}"/>
              </a:ext>
            </a:extLst>
          </p:cNvPr>
          <p:cNvSpPr txBox="1"/>
          <p:nvPr/>
        </p:nvSpPr>
        <p:spPr>
          <a:xfrm>
            <a:off x="330597" y="-136296"/>
            <a:ext cx="4916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小数で表しましょう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E8B17226-7B81-464C-8B76-FEE6943D6426}"/>
              </a:ext>
            </a:extLst>
          </p:cNvPr>
          <p:cNvSpPr txBox="1"/>
          <p:nvPr/>
        </p:nvSpPr>
        <p:spPr>
          <a:xfrm>
            <a:off x="1437739" y="641801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9C59552-BE6E-4016-97C7-6802C2DD2D40}"/>
              </a:ext>
            </a:extLst>
          </p:cNvPr>
          <p:cNvSpPr txBox="1"/>
          <p:nvPr/>
        </p:nvSpPr>
        <p:spPr>
          <a:xfrm>
            <a:off x="2013641" y="553244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CC93E6C-B497-4728-8D11-5062910747A7}"/>
              </a:ext>
            </a:extLst>
          </p:cNvPr>
          <p:cNvSpPr txBox="1"/>
          <p:nvPr/>
        </p:nvSpPr>
        <p:spPr>
          <a:xfrm>
            <a:off x="2426716" y="572632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6EABE872-2326-4845-BFF5-75FF32E835C2}"/>
              </a:ext>
            </a:extLst>
          </p:cNvPr>
          <p:cNvSpPr txBox="1"/>
          <p:nvPr/>
        </p:nvSpPr>
        <p:spPr>
          <a:xfrm>
            <a:off x="3248061" y="518690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61D7A32-E801-464B-BA99-1FEAC727C78A}"/>
              </a:ext>
            </a:extLst>
          </p:cNvPr>
          <p:cNvSpPr txBox="1"/>
          <p:nvPr/>
        </p:nvSpPr>
        <p:spPr>
          <a:xfrm>
            <a:off x="1454177" y="1294324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86715C1-19F1-4A4B-856B-B67944D65066}"/>
              </a:ext>
            </a:extLst>
          </p:cNvPr>
          <p:cNvSpPr txBox="1"/>
          <p:nvPr/>
        </p:nvSpPr>
        <p:spPr>
          <a:xfrm>
            <a:off x="1128393" y="3427149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円弧 76">
            <a:extLst>
              <a:ext uri="{FF2B5EF4-FFF2-40B4-BE49-F238E27FC236}">
                <a16:creationId xmlns:a16="http://schemas.microsoft.com/office/drawing/2014/main" id="{5B3A9390-9550-481E-93A7-E5631E66EAC4}"/>
              </a:ext>
            </a:extLst>
          </p:cNvPr>
          <p:cNvSpPr/>
          <p:nvPr/>
        </p:nvSpPr>
        <p:spPr>
          <a:xfrm rot="2700002">
            <a:off x="29140" y="3387145"/>
            <a:ext cx="914400" cy="914400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4000"/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89DF87B6-918D-48E1-B086-4628ADAA9846}"/>
              </a:ext>
            </a:extLst>
          </p:cNvPr>
          <p:cNvCxnSpPr>
            <a:cxnSpLocks/>
          </p:cNvCxnSpPr>
          <p:nvPr/>
        </p:nvCxnSpPr>
        <p:spPr>
          <a:xfrm>
            <a:off x="824883" y="3523566"/>
            <a:ext cx="235066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330ADAEA-12F8-45C7-BF3D-9EAA4962D723}"/>
              </a:ext>
            </a:extLst>
          </p:cNvPr>
          <p:cNvSpPr txBox="1"/>
          <p:nvPr/>
        </p:nvSpPr>
        <p:spPr>
          <a:xfrm>
            <a:off x="351150" y="3470667"/>
            <a:ext cx="531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BFD54256-326C-44CD-8091-52F1C79B0265}"/>
              </a:ext>
            </a:extLst>
          </p:cNvPr>
          <p:cNvSpPr txBox="1"/>
          <p:nvPr/>
        </p:nvSpPr>
        <p:spPr>
          <a:xfrm>
            <a:off x="1701275" y="3444718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D4F5BDF7-E191-43A4-8419-5E899ED55336}"/>
              </a:ext>
            </a:extLst>
          </p:cNvPr>
          <p:cNvSpPr txBox="1"/>
          <p:nvPr/>
        </p:nvSpPr>
        <p:spPr>
          <a:xfrm>
            <a:off x="1687226" y="2795799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65CD079C-38BB-4185-A62E-8F8E6BB2B94F}"/>
              </a:ext>
            </a:extLst>
          </p:cNvPr>
          <p:cNvSpPr txBox="1"/>
          <p:nvPr/>
        </p:nvSpPr>
        <p:spPr>
          <a:xfrm>
            <a:off x="1157699" y="2824427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5BF54F7A-B616-47F6-A869-23F68F9D29DE}"/>
              </a:ext>
            </a:extLst>
          </p:cNvPr>
          <p:cNvSpPr txBox="1"/>
          <p:nvPr/>
        </p:nvSpPr>
        <p:spPr>
          <a:xfrm>
            <a:off x="1131027" y="3861914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22FE44CB-67AC-4520-8875-0F05B657AFDD}"/>
              </a:ext>
            </a:extLst>
          </p:cNvPr>
          <p:cNvSpPr txBox="1"/>
          <p:nvPr/>
        </p:nvSpPr>
        <p:spPr>
          <a:xfrm>
            <a:off x="1703909" y="3879483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FC32C309-B52D-4415-9976-8ACFBEE4565B}"/>
              </a:ext>
            </a:extLst>
          </p:cNvPr>
          <p:cNvCxnSpPr/>
          <p:nvPr/>
        </p:nvCxnSpPr>
        <p:spPr>
          <a:xfrm>
            <a:off x="824883" y="4504224"/>
            <a:ext cx="188191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45B61FD5-1A6B-4297-BB91-70AA037B7227}"/>
              </a:ext>
            </a:extLst>
          </p:cNvPr>
          <p:cNvSpPr txBox="1"/>
          <p:nvPr/>
        </p:nvSpPr>
        <p:spPr>
          <a:xfrm>
            <a:off x="1722965" y="4449246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687D858D-A2ED-4AB9-952D-5C601FEAD6CE}"/>
              </a:ext>
            </a:extLst>
          </p:cNvPr>
          <p:cNvSpPr txBox="1"/>
          <p:nvPr/>
        </p:nvSpPr>
        <p:spPr>
          <a:xfrm>
            <a:off x="2170729" y="4449245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C8B8E9F-D948-46AD-87E6-4BA61F03B690}"/>
              </a:ext>
            </a:extLst>
          </p:cNvPr>
          <p:cNvSpPr txBox="1"/>
          <p:nvPr/>
        </p:nvSpPr>
        <p:spPr>
          <a:xfrm>
            <a:off x="2085061" y="2799060"/>
            <a:ext cx="526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A32C40F9-637E-4593-8A97-41A8B24B2BAE}"/>
              </a:ext>
            </a:extLst>
          </p:cNvPr>
          <p:cNvSpPr txBox="1"/>
          <p:nvPr/>
        </p:nvSpPr>
        <p:spPr>
          <a:xfrm>
            <a:off x="1723612" y="4879609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DD3928EB-1805-45D4-8BDB-495C5823F97B}"/>
              </a:ext>
            </a:extLst>
          </p:cNvPr>
          <p:cNvSpPr txBox="1"/>
          <p:nvPr/>
        </p:nvSpPr>
        <p:spPr>
          <a:xfrm>
            <a:off x="2171242" y="4860466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F3C6DB27-F31C-48A7-B130-E76F274A9357}"/>
              </a:ext>
            </a:extLst>
          </p:cNvPr>
          <p:cNvCxnSpPr>
            <a:cxnSpLocks/>
          </p:cNvCxnSpPr>
          <p:nvPr/>
        </p:nvCxnSpPr>
        <p:spPr>
          <a:xfrm>
            <a:off x="1684282" y="5524934"/>
            <a:ext cx="14473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006893FF-62EA-4862-8AA5-3E29C6CEE527}"/>
              </a:ext>
            </a:extLst>
          </p:cNvPr>
          <p:cNvSpPr txBox="1"/>
          <p:nvPr/>
        </p:nvSpPr>
        <p:spPr>
          <a:xfrm>
            <a:off x="2166102" y="5427370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27CBA062-7AD8-4087-85CB-AAC1D063B56D}"/>
              </a:ext>
            </a:extLst>
          </p:cNvPr>
          <p:cNvSpPr txBox="1"/>
          <p:nvPr/>
        </p:nvSpPr>
        <p:spPr>
          <a:xfrm>
            <a:off x="2588146" y="1238668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26AA896D-9C42-4875-B1EE-4ADD8C1C43B9}"/>
              </a:ext>
            </a:extLst>
          </p:cNvPr>
          <p:cNvSpPr txBox="1"/>
          <p:nvPr/>
        </p:nvSpPr>
        <p:spPr>
          <a:xfrm>
            <a:off x="2035832" y="1240110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EB55E7DC-C16D-4406-8DB4-7FDD26F4430E}"/>
              </a:ext>
            </a:extLst>
          </p:cNvPr>
          <p:cNvSpPr txBox="1"/>
          <p:nvPr/>
        </p:nvSpPr>
        <p:spPr>
          <a:xfrm>
            <a:off x="3006548" y="1241850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C5EC7C9-3EC1-4948-825E-C65B62650C57}"/>
              </a:ext>
            </a:extLst>
          </p:cNvPr>
          <p:cNvSpPr txBox="1"/>
          <p:nvPr/>
        </p:nvSpPr>
        <p:spPr>
          <a:xfrm>
            <a:off x="3390267" y="1236524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89787D8D-134F-41B3-B64F-916DE7589C7B}"/>
              </a:ext>
            </a:extLst>
          </p:cNvPr>
          <p:cNvCxnSpPr>
            <a:cxnSpLocks/>
          </p:cNvCxnSpPr>
          <p:nvPr/>
        </p:nvCxnSpPr>
        <p:spPr>
          <a:xfrm>
            <a:off x="2462403" y="2951386"/>
            <a:ext cx="488571" cy="48805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A2325A6F-FC70-4E83-B44D-D9F8F8411702}"/>
              </a:ext>
            </a:extLst>
          </p:cNvPr>
          <p:cNvSpPr txBox="1"/>
          <p:nvPr/>
        </p:nvSpPr>
        <p:spPr>
          <a:xfrm>
            <a:off x="2467938" y="2824427"/>
            <a:ext cx="526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CD316A4-8935-406F-A0A7-69558D4431BA}"/>
              </a:ext>
            </a:extLst>
          </p:cNvPr>
          <p:cNvSpPr txBox="1"/>
          <p:nvPr/>
        </p:nvSpPr>
        <p:spPr>
          <a:xfrm>
            <a:off x="2525842" y="5427369"/>
            <a:ext cx="526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44E27EA-2FA6-4181-9C18-6EBB7E33A75C}"/>
              </a:ext>
            </a:extLst>
          </p:cNvPr>
          <p:cNvSpPr txBox="1"/>
          <p:nvPr/>
        </p:nvSpPr>
        <p:spPr>
          <a:xfrm>
            <a:off x="2155033" y="5846392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B8B1AB04-8E1B-4797-849E-C87DD70E2B1C}"/>
              </a:ext>
            </a:extLst>
          </p:cNvPr>
          <p:cNvSpPr txBox="1"/>
          <p:nvPr/>
        </p:nvSpPr>
        <p:spPr>
          <a:xfrm>
            <a:off x="2558703" y="5827249"/>
            <a:ext cx="572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CB74B957-D8F2-4AEE-ADE5-720EC488E020}"/>
              </a:ext>
            </a:extLst>
          </p:cNvPr>
          <p:cNvSpPr txBox="1"/>
          <p:nvPr/>
        </p:nvSpPr>
        <p:spPr>
          <a:xfrm>
            <a:off x="6516786" y="93995"/>
            <a:ext cx="4916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小数，整数を分数で表しましょう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6D4D7AA9-2B94-45F3-8E5D-E398949FAABC}"/>
              </a:ext>
            </a:extLst>
          </p:cNvPr>
          <p:cNvSpPr txBox="1"/>
          <p:nvPr/>
        </p:nvSpPr>
        <p:spPr>
          <a:xfrm>
            <a:off x="7490788" y="1359890"/>
            <a:ext cx="1189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2499115E-033D-435C-85D3-0A0E915DAF9D}"/>
              </a:ext>
            </a:extLst>
          </p:cNvPr>
          <p:cNvSpPr txBox="1"/>
          <p:nvPr/>
        </p:nvSpPr>
        <p:spPr>
          <a:xfrm>
            <a:off x="8455952" y="1415619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1D0F118A-10F3-4B11-9C95-F70C7CDAFE94}"/>
              </a:ext>
            </a:extLst>
          </p:cNvPr>
          <p:cNvCxnSpPr>
            <a:cxnSpLocks/>
          </p:cNvCxnSpPr>
          <p:nvPr/>
        </p:nvCxnSpPr>
        <p:spPr>
          <a:xfrm>
            <a:off x="7464372" y="2101123"/>
            <a:ext cx="100502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4ACCA1BC-0333-4E47-B846-325FB0767B36}"/>
              </a:ext>
            </a:extLst>
          </p:cNvPr>
          <p:cNvSpPr txBox="1"/>
          <p:nvPr/>
        </p:nvSpPr>
        <p:spPr>
          <a:xfrm>
            <a:off x="7475292" y="1988135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69B4E7DB-15E6-43EC-90BA-BFDE9A570605}"/>
              </a:ext>
            </a:extLst>
          </p:cNvPr>
          <p:cNvSpPr txBox="1"/>
          <p:nvPr/>
        </p:nvSpPr>
        <p:spPr>
          <a:xfrm>
            <a:off x="8024534" y="1977250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EDF41765-81F4-45B9-86C4-12D20C6BA361}"/>
              </a:ext>
            </a:extLst>
          </p:cNvPr>
          <p:cNvCxnSpPr>
            <a:cxnSpLocks/>
          </p:cNvCxnSpPr>
          <p:nvPr/>
        </p:nvCxnSpPr>
        <p:spPr>
          <a:xfrm>
            <a:off x="7536437" y="1506268"/>
            <a:ext cx="488571" cy="48805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DFC5D119-3C9F-4C35-A66A-46FCF4D5D84D}"/>
              </a:ext>
            </a:extLst>
          </p:cNvPr>
          <p:cNvSpPr txBox="1"/>
          <p:nvPr/>
        </p:nvSpPr>
        <p:spPr>
          <a:xfrm>
            <a:off x="9346127" y="1111496"/>
            <a:ext cx="5987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7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C2AF07B5-4F82-4333-850F-149DF1CC374D}"/>
              </a:ext>
            </a:extLst>
          </p:cNvPr>
          <p:cNvSpPr txBox="1"/>
          <p:nvPr/>
        </p:nvSpPr>
        <p:spPr>
          <a:xfrm>
            <a:off x="9020360" y="1721907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1DCF712B-4085-45F3-A987-B822FFBFA5F4}"/>
              </a:ext>
            </a:extLst>
          </p:cNvPr>
          <p:cNvSpPr txBox="1"/>
          <p:nvPr/>
        </p:nvSpPr>
        <p:spPr>
          <a:xfrm>
            <a:off x="9580522" y="1721907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8C9F1A95-BD19-4CF3-9892-6DB92732D710}"/>
              </a:ext>
            </a:extLst>
          </p:cNvPr>
          <p:cNvCxnSpPr>
            <a:cxnSpLocks/>
          </p:cNvCxnSpPr>
          <p:nvPr/>
        </p:nvCxnSpPr>
        <p:spPr>
          <a:xfrm>
            <a:off x="9101914" y="1820344"/>
            <a:ext cx="100502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D6202870-79EB-4E5D-8482-1E80B703C272}"/>
              </a:ext>
            </a:extLst>
          </p:cNvPr>
          <p:cNvSpPr txBox="1"/>
          <p:nvPr/>
        </p:nvSpPr>
        <p:spPr>
          <a:xfrm>
            <a:off x="7906310" y="5094896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3AB10807-445B-47FB-B646-710F79F070AA}"/>
              </a:ext>
            </a:extLst>
          </p:cNvPr>
          <p:cNvSpPr txBox="1"/>
          <p:nvPr/>
        </p:nvSpPr>
        <p:spPr>
          <a:xfrm>
            <a:off x="8479192" y="5149994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A7EDD7B8-4E96-4C6D-890C-93129A613840}"/>
              </a:ext>
            </a:extLst>
          </p:cNvPr>
          <p:cNvSpPr txBox="1"/>
          <p:nvPr/>
        </p:nvSpPr>
        <p:spPr>
          <a:xfrm>
            <a:off x="9419582" y="4819527"/>
            <a:ext cx="5987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D6F09CCF-E25D-4BEF-9B8C-1CCD82011435}"/>
              </a:ext>
            </a:extLst>
          </p:cNvPr>
          <p:cNvSpPr txBox="1"/>
          <p:nvPr/>
        </p:nvSpPr>
        <p:spPr>
          <a:xfrm>
            <a:off x="9419582" y="5442381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117" name="直線コネクタ 116">
            <a:extLst>
              <a:ext uri="{FF2B5EF4-FFF2-40B4-BE49-F238E27FC236}">
                <a16:creationId xmlns:a16="http://schemas.microsoft.com/office/drawing/2014/main" id="{B3209F5A-D4B4-40A0-9976-9D5805499A7B}"/>
              </a:ext>
            </a:extLst>
          </p:cNvPr>
          <p:cNvCxnSpPr>
            <a:cxnSpLocks/>
          </p:cNvCxnSpPr>
          <p:nvPr/>
        </p:nvCxnSpPr>
        <p:spPr>
          <a:xfrm>
            <a:off x="9175369" y="5528375"/>
            <a:ext cx="100502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995CCA69-A7FD-4464-80FD-C1BAB473AF7E}"/>
              </a:ext>
            </a:extLst>
          </p:cNvPr>
          <p:cNvSpPr txBox="1"/>
          <p:nvPr/>
        </p:nvSpPr>
        <p:spPr>
          <a:xfrm>
            <a:off x="7925366" y="5735732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119" name="直線コネクタ 118">
            <a:extLst>
              <a:ext uri="{FF2B5EF4-FFF2-40B4-BE49-F238E27FC236}">
                <a16:creationId xmlns:a16="http://schemas.microsoft.com/office/drawing/2014/main" id="{8DD12376-EB36-4F7A-9476-70AC427311C3}"/>
              </a:ext>
            </a:extLst>
          </p:cNvPr>
          <p:cNvCxnSpPr>
            <a:cxnSpLocks/>
          </p:cNvCxnSpPr>
          <p:nvPr/>
        </p:nvCxnSpPr>
        <p:spPr>
          <a:xfrm>
            <a:off x="7681153" y="5821726"/>
            <a:ext cx="100502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F97B287-CE03-4BF2-B3C2-D07024CDDD57}"/>
              </a:ext>
            </a:extLst>
          </p:cNvPr>
          <p:cNvCxnSpPr/>
          <p:nvPr/>
        </p:nvCxnSpPr>
        <p:spPr>
          <a:xfrm>
            <a:off x="5965432" y="572632"/>
            <a:ext cx="0" cy="60845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8D6B60C-E288-441A-ACEA-A4D4AACBF1BB}"/>
              </a:ext>
            </a:extLst>
          </p:cNvPr>
          <p:cNvSpPr txBox="1"/>
          <p:nvPr/>
        </p:nvSpPr>
        <p:spPr>
          <a:xfrm>
            <a:off x="1501446" y="1943199"/>
            <a:ext cx="3200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の位までの小数で</a:t>
            </a:r>
            <a:endParaRPr kumimoji="1" lang="en-US" altLang="ja-JP" sz="2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r>
              <a: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表しましょう</a:t>
            </a: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9D394F0A-33BE-4C94-BCCF-BC491836968C}"/>
              </a:ext>
            </a:extLst>
          </p:cNvPr>
          <p:cNvGrpSpPr/>
          <p:nvPr/>
        </p:nvGrpSpPr>
        <p:grpSpPr>
          <a:xfrm>
            <a:off x="621042" y="1752817"/>
            <a:ext cx="1161387" cy="1178795"/>
            <a:chOff x="8484068" y="3140485"/>
            <a:chExt cx="861663" cy="1178795"/>
          </a:xfrm>
        </p:grpSpPr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BA9F8FBB-8326-4C35-85B3-889537316314}"/>
                </a:ext>
              </a:extLst>
            </p:cNvPr>
            <p:cNvGrpSpPr/>
            <p:nvPr/>
          </p:nvGrpSpPr>
          <p:grpSpPr>
            <a:xfrm>
              <a:off x="8484068" y="3140485"/>
              <a:ext cx="861663" cy="1178795"/>
              <a:chOff x="8486382" y="3136821"/>
              <a:chExt cx="861663" cy="1178795"/>
            </a:xfrm>
          </p:grpSpPr>
          <p:sp>
            <p:nvSpPr>
              <p:cNvPr id="99" name="テキスト ボックス 98">
                <a:extLst>
                  <a:ext uri="{FF2B5EF4-FFF2-40B4-BE49-F238E27FC236}">
                    <a16:creationId xmlns:a16="http://schemas.microsoft.com/office/drawing/2014/main" id="{D40AAC05-45F4-497F-ABFA-DD71E6CB4287}"/>
                  </a:ext>
                </a:extLst>
              </p:cNvPr>
              <p:cNvSpPr txBox="1"/>
              <p:nvPr/>
            </p:nvSpPr>
            <p:spPr>
              <a:xfrm>
                <a:off x="8686530" y="3136821"/>
                <a:ext cx="3905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06" name="テキスト ボックス 105">
                <a:extLst>
                  <a:ext uri="{FF2B5EF4-FFF2-40B4-BE49-F238E27FC236}">
                    <a16:creationId xmlns:a16="http://schemas.microsoft.com/office/drawing/2014/main" id="{AB941580-8CBC-4A1C-83AB-1BD67A290BF0}"/>
                  </a:ext>
                </a:extLst>
              </p:cNvPr>
              <p:cNvSpPr txBox="1"/>
              <p:nvPr/>
            </p:nvSpPr>
            <p:spPr>
              <a:xfrm>
                <a:off x="8486382" y="3669285"/>
                <a:ext cx="86166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100</a:t>
                </a:r>
                <a:endPara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F2B64DE-C682-4A97-8C2E-18ED7BF86877}"/>
                </a:ext>
              </a:extLst>
            </p:cNvPr>
            <p:cNvCxnSpPr>
              <a:cxnSpLocks/>
            </p:cNvCxnSpPr>
            <p:nvPr/>
          </p:nvCxnSpPr>
          <p:spPr>
            <a:xfrm>
              <a:off x="8520051" y="3775265"/>
              <a:ext cx="6172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215D1B36-9A80-4B5A-80B7-638B935E5254}"/>
              </a:ext>
            </a:extLst>
          </p:cNvPr>
          <p:cNvCxnSpPr>
            <a:cxnSpLocks/>
          </p:cNvCxnSpPr>
          <p:nvPr/>
        </p:nvCxnSpPr>
        <p:spPr>
          <a:xfrm>
            <a:off x="1835990" y="6459849"/>
            <a:ext cx="133955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37DF141A-EB04-4B35-ABED-DD2E946CE513}"/>
              </a:ext>
            </a:extLst>
          </p:cNvPr>
          <p:cNvSpPr txBox="1"/>
          <p:nvPr/>
        </p:nvSpPr>
        <p:spPr>
          <a:xfrm>
            <a:off x="3750821" y="1239187"/>
            <a:ext cx="839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…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3A8C858D-3A69-4781-AA65-35F0F0209927}"/>
              </a:ext>
            </a:extLst>
          </p:cNvPr>
          <p:cNvSpPr txBox="1"/>
          <p:nvPr/>
        </p:nvSpPr>
        <p:spPr>
          <a:xfrm>
            <a:off x="4367508" y="3544043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84F99B08-7F79-44D0-BC2A-FAB0453BBF9F}"/>
              </a:ext>
            </a:extLst>
          </p:cNvPr>
          <p:cNvSpPr txBox="1"/>
          <p:nvPr/>
        </p:nvSpPr>
        <p:spPr>
          <a:xfrm>
            <a:off x="3815194" y="3545485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1448FBE7-B1FB-463B-BEE0-576289338C56}"/>
              </a:ext>
            </a:extLst>
          </p:cNvPr>
          <p:cNvSpPr txBox="1"/>
          <p:nvPr/>
        </p:nvSpPr>
        <p:spPr>
          <a:xfrm>
            <a:off x="4785910" y="3547225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606E043D-DE83-43C6-AEBC-56084FC6D603}"/>
              </a:ext>
            </a:extLst>
          </p:cNvPr>
          <p:cNvSpPr txBox="1"/>
          <p:nvPr/>
        </p:nvSpPr>
        <p:spPr>
          <a:xfrm>
            <a:off x="3407147" y="2966057"/>
            <a:ext cx="1101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</a:p>
        </p:txBody>
      </p: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63F49DCA-33A2-48AB-9555-93BA9C2B5FBE}"/>
              </a:ext>
            </a:extLst>
          </p:cNvPr>
          <p:cNvCxnSpPr>
            <a:cxnSpLocks/>
          </p:cNvCxnSpPr>
          <p:nvPr/>
        </p:nvCxnSpPr>
        <p:spPr>
          <a:xfrm>
            <a:off x="3532965" y="4298530"/>
            <a:ext cx="197981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B2D3F156-59F1-48C6-8F20-3463A9850D47}"/>
              </a:ext>
            </a:extLst>
          </p:cNvPr>
          <p:cNvSpPr txBox="1"/>
          <p:nvPr/>
        </p:nvSpPr>
        <p:spPr>
          <a:xfrm>
            <a:off x="7407012" y="3052648"/>
            <a:ext cx="13917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.73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EFE3756E-C5CB-4FAF-AE58-58B438613F2B}"/>
              </a:ext>
            </a:extLst>
          </p:cNvPr>
          <p:cNvSpPr txBox="1"/>
          <p:nvPr/>
        </p:nvSpPr>
        <p:spPr>
          <a:xfrm>
            <a:off x="8589556" y="3125855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98BAD3CA-6BCD-47E4-B7A2-7658D79A2BA2}"/>
              </a:ext>
            </a:extLst>
          </p:cNvPr>
          <p:cNvCxnSpPr>
            <a:cxnSpLocks/>
          </p:cNvCxnSpPr>
          <p:nvPr/>
        </p:nvCxnSpPr>
        <p:spPr>
          <a:xfrm>
            <a:off x="7464372" y="3811359"/>
            <a:ext cx="131046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D278E64F-AEF9-4960-BAD0-795A01D5F5DF}"/>
              </a:ext>
            </a:extLst>
          </p:cNvPr>
          <p:cNvSpPr txBox="1"/>
          <p:nvPr/>
        </p:nvSpPr>
        <p:spPr>
          <a:xfrm>
            <a:off x="7435119" y="3716025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47156786-ED7E-4BB5-B906-9E72588169F9}"/>
              </a:ext>
            </a:extLst>
          </p:cNvPr>
          <p:cNvSpPr txBox="1"/>
          <p:nvPr/>
        </p:nvSpPr>
        <p:spPr>
          <a:xfrm>
            <a:off x="7923145" y="3718438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3E5602AE-9F53-49B8-A24E-C4BE30A60374}"/>
              </a:ext>
            </a:extLst>
          </p:cNvPr>
          <p:cNvSpPr txBox="1"/>
          <p:nvPr/>
        </p:nvSpPr>
        <p:spPr>
          <a:xfrm>
            <a:off x="8272319" y="3719554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C359254F-61D2-49B3-97F5-F572553051D3}"/>
              </a:ext>
            </a:extLst>
          </p:cNvPr>
          <p:cNvSpPr txBox="1"/>
          <p:nvPr/>
        </p:nvSpPr>
        <p:spPr>
          <a:xfrm>
            <a:off x="9325714" y="2825364"/>
            <a:ext cx="13917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73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151" name="直線コネクタ 150">
            <a:extLst>
              <a:ext uri="{FF2B5EF4-FFF2-40B4-BE49-F238E27FC236}">
                <a16:creationId xmlns:a16="http://schemas.microsoft.com/office/drawing/2014/main" id="{E4B27DEB-EF4A-433C-AC97-AA30A0088445}"/>
              </a:ext>
            </a:extLst>
          </p:cNvPr>
          <p:cNvCxnSpPr>
            <a:cxnSpLocks/>
          </p:cNvCxnSpPr>
          <p:nvPr/>
        </p:nvCxnSpPr>
        <p:spPr>
          <a:xfrm>
            <a:off x="9250791" y="3527092"/>
            <a:ext cx="131046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97C3540E-CDF8-41E9-AB90-AE7B7C5432F7}"/>
              </a:ext>
            </a:extLst>
          </p:cNvPr>
          <p:cNvSpPr txBox="1"/>
          <p:nvPr/>
        </p:nvSpPr>
        <p:spPr>
          <a:xfrm>
            <a:off x="9285044" y="3422905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2603B2DF-4E3D-46DD-B8C0-DC3B18929A92}"/>
              </a:ext>
            </a:extLst>
          </p:cNvPr>
          <p:cNvSpPr txBox="1"/>
          <p:nvPr/>
        </p:nvSpPr>
        <p:spPr>
          <a:xfrm>
            <a:off x="9623329" y="3431758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F6F96844-0590-4628-977B-02F47DD9C2D1}"/>
              </a:ext>
            </a:extLst>
          </p:cNvPr>
          <p:cNvSpPr txBox="1"/>
          <p:nvPr/>
        </p:nvSpPr>
        <p:spPr>
          <a:xfrm>
            <a:off x="9953234" y="3435287"/>
            <a:ext cx="526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435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5" grpId="0"/>
      <p:bldP spid="76" grpId="0"/>
      <p:bldP spid="77" grpId="0" animBg="1"/>
      <p:bldP spid="80" grpId="0"/>
      <p:bldP spid="81" grpId="0"/>
      <p:bldP spid="82" grpId="0"/>
      <p:bldP spid="83" grpId="0"/>
      <p:bldP spid="84" grpId="0"/>
      <p:bldP spid="85" grpId="0"/>
      <p:bldP spid="87" grpId="0"/>
      <p:bldP spid="88" grpId="0"/>
      <p:bldP spid="89" grpId="0"/>
      <p:bldP spid="90" grpId="0"/>
      <p:bldP spid="91" grpId="0"/>
      <p:bldP spid="93" grpId="0"/>
      <p:bldP spid="94" grpId="0"/>
      <p:bldP spid="95" grpId="0"/>
      <p:bldP spid="96" grpId="0"/>
      <p:bldP spid="52" grpId="0"/>
      <p:bldP spid="62" grpId="0"/>
      <p:bldP spid="63" grpId="0"/>
      <p:bldP spid="78" grpId="0"/>
      <p:bldP spid="97" grpId="0"/>
      <p:bldP spid="100" grpId="0"/>
      <p:bldP spid="101" grpId="0"/>
      <p:bldP spid="103" grpId="0"/>
      <p:bldP spid="104" grpId="0"/>
      <p:bldP spid="107" grpId="0"/>
      <p:bldP spid="108" grpId="0"/>
      <p:bldP spid="109" grpId="0"/>
      <p:bldP spid="112" grpId="0"/>
      <p:bldP spid="113" grpId="0"/>
      <p:bldP spid="114" grpId="0"/>
      <p:bldP spid="115" grpId="0"/>
      <p:bldP spid="118" grpId="0"/>
      <p:bldP spid="59" grpId="0"/>
      <p:bldP spid="120" grpId="0"/>
      <p:bldP spid="122" grpId="0"/>
      <p:bldP spid="123" grpId="0"/>
      <p:bldP spid="124" grpId="0"/>
      <p:bldP spid="127" grpId="0"/>
      <p:bldP spid="129" grpId="0"/>
      <p:bldP spid="130" grpId="0"/>
      <p:bldP spid="132" grpId="0"/>
      <p:bldP spid="133" grpId="0"/>
      <p:bldP spid="149" grpId="0"/>
      <p:bldP spid="150" grpId="0"/>
      <p:bldP spid="152" grpId="0"/>
      <p:bldP spid="153" grpId="0"/>
      <p:bldP spid="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0A9CE1-88CC-4ACD-8D01-EF398B9DDF27}"/>
              </a:ext>
            </a:extLst>
          </p:cNvPr>
          <p:cNvSpPr/>
          <p:nvPr/>
        </p:nvSpPr>
        <p:spPr>
          <a:xfrm rot="5400000">
            <a:off x="4790080" y="43163"/>
            <a:ext cx="758861" cy="36000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86548A-7BDD-4FB3-B5BC-E48D723B297E}"/>
              </a:ext>
            </a:extLst>
          </p:cNvPr>
          <p:cNvSpPr txBox="1"/>
          <p:nvPr/>
        </p:nvSpPr>
        <p:spPr>
          <a:xfrm>
            <a:off x="704791" y="1462428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青</a:t>
            </a:r>
            <a:r>
              <a:rPr kumimoji="1" lang="en-US" altLang="ja-JP" sz="5400" b="1" dirty="0"/>
              <a:t>20</a:t>
            </a:r>
            <a:r>
              <a:rPr lang="en-US" altLang="ja-JP" sz="5400" b="1" dirty="0"/>
              <a:t>cm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A93C2C-B33E-45ED-BC9E-4E34AD773F91}"/>
              </a:ext>
            </a:extLst>
          </p:cNvPr>
          <p:cNvSpPr/>
          <p:nvPr/>
        </p:nvSpPr>
        <p:spPr>
          <a:xfrm rot="5400000">
            <a:off x="4340079" y="1846399"/>
            <a:ext cx="758861" cy="270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F8978D-F85D-4F41-B79A-239A5501B2B9}"/>
              </a:ext>
            </a:extLst>
          </p:cNvPr>
          <p:cNvSpPr txBox="1"/>
          <p:nvPr/>
        </p:nvSpPr>
        <p:spPr>
          <a:xfrm>
            <a:off x="684158" y="2734734"/>
            <a:ext cx="2882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白</a:t>
            </a:r>
            <a:r>
              <a:rPr kumimoji="1" lang="en-US" altLang="ja-JP" sz="5400" b="1" dirty="0"/>
              <a:t>15cm</a:t>
            </a:r>
            <a:endParaRPr kumimoji="1" lang="ja-JP" altLang="en-US" sz="54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B256DF-723C-4AA8-84C3-CEA1CB830D23}"/>
              </a:ext>
            </a:extLst>
          </p:cNvPr>
          <p:cNvSpPr txBox="1"/>
          <p:nvPr/>
        </p:nvSpPr>
        <p:spPr>
          <a:xfrm>
            <a:off x="71120" y="95238"/>
            <a:ext cx="11781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青</a:t>
            </a:r>
            <a:r>
              <a:rPr kumimoji="1" lang="ja-JP" altLang="en-US" sz="4800" b="1" dirty="0"/>
              <a:t>のテープ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は</a:t>
            </a:r>
            <a:r>
              <a:rPr kumimoji="1" lang="ja-JP" altLang="en-US" sz="4800" b="1" dirty="0"/>
              <a:t>，白のテープ</a:t>
            </a:r>
            <a:r>
              <a:rPr kumimoji="1" lang="ja-JP" altLang="en-US" sz="4800" b="1" dirty="0">
                <a:solidFill>
                  <a:srgbClr val="00B050"/>
                </a:solidFill>
              </a:rPr>
              <a:t>の</a:t>
            </a:r>
            <a:r>
              <a:rPr kumimoji="1" lang="ja-JP" altLang="en-US" sz="4800" b="1" dirty="0"/>
              <a:t>何倍でしょう。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842C319-EA88-49AE-82CC-F5FBD1D8A575}"/>
              </a:ext>
            </a:extLst>
          </p:cNvPr>
          <p:cNvCxnSpPr>
            <a:cxnSpLocks/>
          </p:cNvCxnSpPr>
          <p:nvPr/>
        </p:nvCxnSpPr>
        <p:spPr>
          <a:xfrm>
            <a:off x="4477342" y="794913"/>
            <a:ext cx="280737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0D85F37-D660-48FA-8D1D-67FEC86A2BEC}"/>
              </a:ext>
            </a:extLst>
          </p:cNvPr>
          <p:cNvCxnSpPr>
            <a:cxnSpLocks/>
          </p:cNvCxnSpPr>
          <p:nvPr/>
        </p:nvCxnSpPr>
        <p:spPr>
          <a:xfrm>
            <a:off x="4483351" y="886353"/>
            <a:ext cx="279120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64DF96-255D-47AF-927D-1C384F26D485}"/>
              </a:ext>
            </a:extLst>
          </p:cNvPr>
          <p:cNvSpPr txBox="1"/>
          <p:nvPr/>
        </p:nvSpPr>
        <p:spPr>
          <a:xfrm>
            <a:off x="800665" y="4160878"/>
            <a:ext cx="1051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式</a:t>
            </a:r>
            <a:endParaRPr kumimoji="1" lang="ja-JP" altLang="en-US" sz="54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15D847E-08B6-43F7-822C-E0843F9BA000}"/>
              </a:ext>
            </a:extLst>
          </p:cNvPr>
          <p:cNvSpPr txBox="1"/>
          <p:nvPr/>
        </p:nvSpPr>
        <p:spPr>
          <a:xfrm>
            <a:off x="8390469" y="5831650"/>
            <a:ext cx="1338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答え</a:t>
            </a:r>
            <a:endParaRPr kumimoji="1" lang="ja-JP" altLang="en-US" sz="36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DC5E2FF-5A33-4842-9952-8B42A57404AB}"/>
              </a:ext>
            </a:extLst>
          </p:cNvPr>
          <p:cNvSpPr txBox="1"/>
          <p:nvPr/>
        </p:nvSpPr>
        <p:spPr>
          <a:xfrm>
            <a:off x="2455271" y="416087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20</a:t>
            </a:r>
            <a:endParaRPr kumimoji="1" lang="ja-JP" altLang="en-US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35A673-9935-4BF6-AC88-5549C5A09A0E}"/>
              </a:ext>
            </a:extLst>
          </p:cNvPr>
          <p:cNvSpPr txBox="1"/>
          <p:nvPr/>
        </p:nvSpPr>
        <p:spPr>
          <a:xfrm>
            <a:off x="3470342" y="417564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÷</a:t>
            </a:r>
            <a:endParaRPr kumimoji="1" lang="ja-JP" altLang="en-US" sz="5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DA5B5E-8869-4821-A197-2CBBC1D10720}"/>
              </a:ext>
            </a:extLst>
          </p:cNvPr>
          <p:cNvSpPr txBox="1"/>
          <p:nvPr/>
        </p:nvSpPr>
        <p:spPr>
          <a:xfrm>
            <a:off x="4298223" y="417564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15</a:t>
            </a:r>
            <a:endParaRPr kumimoji="1" lang="ja-JP" altLang="en-US" sz="5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FD9839-8743-42DC-A11F-DB7617B89CA2}"/>
              </a:ext>
            </a:extLst>
          </p:cNvPr>
          <p:cNvSpPr txBox="1"/>
          <p:nvPr/>
        </p:nvSpPr>
        <p:spPr>
          <a:xfrm>
            <a:off x="5088836" y="417564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＝</a:t>
            </a:r>
            <a:endParaRPr kumimoji="1" lang="ja-JP" altLang="en-US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0124BD4-33A9-47D8-9385-E7B3B4551B37}"/>
              </a:ext>
            </a:extLst>
          </p:cNvPr>
          <p:cNvSpPr txBox="1"/>
          <p:nvPr/>
        </p:nvSpPr>
        <p:spPr>
          <a:xfrm>
            <a:off x="6707330" y="4175648"/>
            <a:ext cx="1051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＝</a:t>
            </a:r>
            <a:endParaRPr kumimoji="1" lang="ja-JP" altLang="en-US" sz="5400" b="1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B7B9D27-44B8-4528-818E-387F4D0761AC}"/>
              </a:ext>
            </a:extLst>
          </p:cNvPr>
          <p:cNvGrpSpPr/>
          <p:nvPr/>
        </p:nvGrpSpPr>
        <p:grpSpPr>
          <a:xfrm>
            <a:off x="5771493" y="3873586"/>
            <a:ext cx="1068374" cy="1672287"/>
            <a:chOff x="6035653" y="4313643"/>
            <a:chExt cx="1068374" cy="1672287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AD01A9CC-8554-458F-96B5-E9B59D8C85C8}"/>
                </a:ext>
              </a:extLst>
            </p:cNvPr>
            <p:cNvSpPr txBox="1"/>
            <p:nvPr/>
          </p:nvSpPr>
          <p:spPr>
            <a:xfrm>
              <a:off x="6052843" y="5062600"/>
              <a:ext cx="1051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15</a:t>
              </a:r>
              <a:endParaRPr kumimoji="1" lang="ja-JP" altLang="en-US" sz="5400" b="1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D1A2209-E143-4E54-A261-9FEEDEA1CC9C}"/>
                </a:ext>
              </a:extLst>
            </p:cNvPr>
            <p:cNvSpPr txBox="1"/>
            <p:nvPr/>
          </p:nvSpPr>
          <p:spPr>
            <a:xfrm>
              <a:off x="6035653" y="4313643"/>
              <a:ext cx="1051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20</a:t>
              </a:r>
              <a:endParaRPr kumimoji="1" lang="ja-JP" altLang="en-US" sz="5400" b="1" dirty="0"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1F6BE07-60E6-4F6B-9683-D63DED4EA5DF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E065FFE-B593-4E25-B479-33B26D95F289}"/>
              </a:ext>
            </a:extLst>
          </p:cNvPr>
          <p:cNvGrpSpPr/>
          <p:nvPr/>
        </p:nvGrpSpPr>
        <p:grpSpPr>
          <a:xfrm>
            <a:off x="7434034" y="3873586"/>
            <a:ext cx="1004007" cy="1621487"/>
            <a:chOff x="6062510" y="4313643"/>
            <a:chExt cx="1004007" cy="1621487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954244EB-CB45-4A27-977D-C722364B3E38}"/>
                </a:ext>
              </a:extLst>
            </p:cNvPr>
            <p:cNvSpPr txBox="1"/>
            <p:nvPr/>
          </p:nvSpPr>
          <p:spPr>
            <a:xfrm>
              <a:off x="6274117" y="5011800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67498CF8-F20C-4106-A0F6-0D138FA44058}"/>
                </a:ext>
              </a:extLst>
            </p:cNvPr>
            <p:cNvSpPr txBox="1"/>
            <p:nvPr/>
          </p:nvSpPr>
          <p:spPr>
            <a:xfrm>
              <a:off x="6242265" y="4313643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4</a:t>
              </a:r>
              <a:endParaRPr kumimoji="1" lang="ja-JP" altLang="en-US" sz="5400" b="1" dirty="0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4A31F94A-FD7E-48DA-975C-3F7BB6AB160D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吹き出し: 角を丸めた四角形 23">
            <a:extLst>
              <a:ext uri="{FF2B5EF4-FFF2-40B4-BE49-F238E27FC236}">
                <a16:creationId xmlns:a16="http://schemas.microsoft.com/office/drawing/2014/main" id="{10AA2511-A07D-40F3-BFFF-B82BC60D4479}"/>
              </a:ext>
            </a:extLst>
          </p:cNvPr>
          <p:cNvSpPr/>
          <p:nvPr/>
        </p:nvSpPr>
        <p:spPr>
          <a:xfrm>
            <a:off x="7516727" y="1237128"/>
            <a:ext cx="2947495" cy="1245762"/>
          </a:xfrm>
          <a:prstGeom prst="wedgeRoundRectCallout">
            <a:avLst>
              <a:gd name="adj1" fmla="val -40902"/>
              <a:gd name="adj2" fmla="val -88603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446F742-B6EC-454A-9F8A-27886A870753}"/>
              </a:ext>
            </a:extLst>
          </p:cNvPr>
          <p:cNvSpPr txBox="1"/>
          <p:nvPr/>
        </p:nvSpPr>
        <p:spPr>
          <a:xfrm>
            <a:off x="7613789" y="1213963"/>
            <a:ext cx="29724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をもとにすると</a:t>
            </a:r>
            <a:endParaRPr kumimoji="1" lang="ja-JP" altLang="en-US" sz="24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B8B67B96-085C-47AA-A524-0FA43D898FEF}"/>
              </a:ext>
            </a:extLst>
          </p:cNvPr>
          <p:cNvCxnSpPr>
            <a:cxnSpLocks/>
          </p:cNvCxnSpPr>
          <p:nvPr/>
        </p:nvCxnSpPr>
        <p:spPr>
          <a:xfrm>
            <a:off x="3722390" y="4921436"/>
            <a:ext cx="156178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C27D4D02-44E5-489C-8A2A-67359EA959D1}"/>
              </a:ext>
            </a:extLst>
          </p:cNvPr>
          <p:cNvCxnSpPr>
            <a:cxnSpLocks/>
          </p:cNvCxnSpPr>
          <p:nvPr/>
        </p:nvCxnSpPr>
        <p:spPr>
          <a:xfrm>
            <a:off x="3728399" y="5012876"/>
            <a:ext cx="15557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377F0C7-1AB4-46A6-A6F5-89C8D12AF230}"/>
              </a:ext>
            </a:extLst>
          </p:cNvPr>
          <p:cNvSpPr txBox="1"/>
          <p:nvPr/>
        </p:nvSpPr>
        <p:spPr>
          <a:xfrm>
            <a:off x="2823391" y="4950180"/>
            <a:ext cx="907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</a:rPr>
              <a:t>は</a:t>
            </a:r>
            <a:endParaRPr kumimoji="1" lang="ja-JP" altLang="en-US" sz="48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23765D-B40C-412E-B78C-F5FA9A0CD68B}"/>
              </a:ext>
            </a:extLst>
          </p:cNvPr>
          <p:cNvSpPr txBox="1"/>
          <p:nvPr/>
        </p:nvSpPr>
        <p:spPr>
          <a:xfrm>
            <a:off x="4821565" y="4971793"/>
            <a:ext cx="907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00B050"/>
                </a:solidFill>
              </a:rPr>
              <a:t>の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F47481C-B564-4149-9E8B-343623B68213}"/>
              </a:ext>
            </a:extLst>
          </p:cNvPr>
          <p:cNvSpPr txBox="1"/>
          <p:nvPr/>
        </p:nvSpPr>
        <p:spPr>
          <a:xfrm>
            <a:off x="8536713" y="4783001"/>
            <a:ext cx="907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倍</a:t>
            </a: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22728F94-9373-485F-832D-C5E96EF65BBD}"/>
              </a:ext>
            </a:extLst>
          </p:cNvPr>
          <p:cNvGrpSpPr/>
          <p:nvPr/>
        </p:nvGrpSpPr>
        <p:grpSpPr>
          <a:xfrm>
            <a:off x="9601452" y="5304300"/>
            <a:ext cx="1004007" cy="1621487"/>
            <a:chOff x="6062510" y="4313643"/>
            <a:chExt cx="1004007" cy="1621487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746805BF-0B7E-4DBF-8280-9EE0D6580C3B}"/>
                </a:ext>
              </a:extLst>
            </p:cNvPr>
            <p:cNvSpPr txBox="1"/>
            <p:nvPr/>
          </p:nvSpPr>
          <p:spPr>
            <a:xfrm>
              <a:off x="6274117" y="5011800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3</a:t>
              </a:r>
              <a:endParaRPr kumimoji="1" lang="ja-JP" altLang="en-US" sz="5400" b="1" dirty="0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26C37FED-5E11-47FB-96BB-D7ECA1FEFECE}"/>
                </a:ext>
              </a:extLst>
            </p:cNvPr>
            <p:cNvSpPr txBox="1"/>
            <p:nvPr/>
          </p:nvSpPr>
          <p:spPr>
            <a:xfrm>
              <a:off x="6242265" y="4313643"/>
              <a:ext cx="6654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/>
                <a:t>4</a:t>
              </a:r>
              <a:endParaRPr kumimoji="1" lang="ja-JP" altLang="en-US" sz="5400" b="1" dirty="0"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1DA7EE93-7E1D-48D5-86F7-15DFF6CDFD01}"/>
                </a:ext>
              </a:extLst>
            </p:cNvPr>
            <p:cNvCxnSpPr/>
            <p:nvPr/>
          </p:nvCxnSpPr>
          <p:spPr>
            <a:xfrm>
              <a:off x="6062510" y="5062600"/>
              <a:ext cx="10040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A1D8A38-11CD-4200-9505-54D6FAF33CF2}"/>
              </a:ext>
            </a:extLst>
          </p:cNvPr>
          <p:cNvSpPr txBox="1"/>
          <p:nvPr/>
        </p:nvSpPr>
        <p:spPr>
          <a:xfrm>
            <a:off x="10562188" y="5739316"/>
            <a:ext cx="1285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(</a:t>
            </a:r>
            <a:r>
              <a:rPr kumimoji="1" lang="ja-JP" altLang="en-US" sz="4800" b="1" dirty="0"/>
              <a:t>倍</a:t>
            </a:r>
            <a:r>
              <a:rPr kumimoji="1" lang="en-US" altLang="ja-JP" sz="4800" b="1" dirty="0"/>
              <a:t>)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7442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28" grpId="0"/>
      <p:bldP spid="29" grpId="0"/>
      <p:bldP spid="30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5F16A6B-C8EA-447C-A77D-FBAAB4C906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9" y="73788"/>
            <a:ext cx="4757980" cy="671042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E4972D-5970-430B-96BD-26985C4CFB1D}"/>
              </a:ext>
            </a:extLst>
          </p:cNvPr>
          <p:cNvSpPr txBox="1"/>
          <p:nvPr/>
        </p:nvSpPr>
        <p:spPr>
          <a:xfrm>
            <a:off x="7702962" y="156388"/>
            <a:ext cx="810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6E0765-085B-4F5D-8E9C-834CE046B48A}"/>
              </a:ext>
            </a:extLst>
          </p:cNvPr>
          <p:cNvSpPr txBox="1"/>
          <p:nvPr/>
        </p:nvSpPr>
        <p:spPr>
          <a:xfrm>
            <a:off x="7092381" y="153312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54AC0B4-9031-4CE3-A4ED-2C61427D2C82}"/>
              </a:ext>
            </a:extLst>
          </p:cNvPr>
          <p:cNvSpPr txBox="1"/>
          <p:nvPr/>
        </p:nvSpPr>
        <p:spPr>
          <a:xfrm>
            <a:off x="5599506" y="109607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8F5FD15-E31F-480C-9815-73E1987D0A10}"/>
              </a:ext>
            </a:extLst>
          </p:cNvPr>
          <p:cNvSpPr txBox="1"/>
          <p:nvPr/>
        </p:nvSpPr>
        <p:spPr>
          <a:xfrm>
            <a:off x="6012581" y="128995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A97E20-D561-4383-BCD8-87CB775F9CAA}"/>
              </a:ext>
            </a:extLst>
          </p:cNvPr>
          <p:cNvSpPr txBox="1"/>
          <p:nvPr/>
        </p:nvSpPr>
        <p:spPr>
          <a:xfrm>
            <a:off x="6732230" y="109607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975C62-5E9A-4FBB-A458-EE44A53760DB}"/>
              </a:ext>
            </a:extLst>
          </p:cNvPr>
          <p:cNvSpPr txBox="1"/>
          <p:nvPr/>
        </p:nvSpPr>
        <p:spPr>
          <a:xfrm>
            <a:off x="4787907" y="1071575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②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7F01461E-A121-4482-8340-89A673A75B19}"/>
              </a:ext>
            </a:extLst>
          </p:cNvPr>
          <p:cNvGrpSpPr/>
          <p:nvPr/>
        </p:nvGrpSpPr>
        <p:grpSpPr>
          <a:xfrm>
            <a:off x="7751330" y="1136704"/>
            <a:ext cx="841102" cy="1295300"/>
            <a:chOff x="8484069" y="3146775"/>
            <a:chExt cx="841102" cy="1295300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CFD22A26-DE65-4303-AF06-E17700B632EC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F866625-6682-4E40-A69E-C077028AA17D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C3FAD76-78EF-444F-847F-2CDF8298F4BF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6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C6E201C9-9834-493A-B9A5-380C9D0C63AA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02B934A-BEC1-4700-B724-9F7E0E53AE21}"/>
              </a:ext>
            </a:extLst>
          </p:cNvPr>
          <p:cNvSpPr txBox="1"/>
          <p:nvPr/>
        </p:nvSpPr>
        <p:spPr>
          <a:xfrm>
            <a:off x="8292883" y="1398449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AA70740-3116-435C-9A98-32BA0D0BBB0E}"/>
              </a:ext>
            </a:extLst>
          </p:cNvPr>
          <p:cNvSpPr txBox="1"/>
          <p:nvPr/>
        </p:nvSpPr>
        <p:spPr>
          <a:xfrm>
            <a:off x="4787907" y="-134378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①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435981A-7BE0-491F-ABC6-DC5904AE6E8E}"/>
              </a:ext>
            </a:extLst>
          </p:cNvPr>
          <p:cNvSpPr txBox="1"/>
          <p:nvPr/>
        </p:nvSpPr>
        <p:spPr>
          <a:xfrm>
            <a:off x="7084299" y="1409508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3C8B4EA-69A2-45C5-B377-0E8AAD104E38}"/>
              </a:ext>
            </a:extLst>
          </p:cNvPr>
          <p:cNvSpPr txBox="1"/>
          <p:nvPr/>
        </p:nvSpPr>
        <p:spPr>
          <a:xfrm>
            <a:off x="5624211" y="1371056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1E1ECC3-1348-4867-AABB-F1F05135173E}"/>
              </a:ext>
            </a:extLst>
          </p:cNvPr>
          <p:cNvSpPr txBox="1"/>
          <p:nvPr/>
        </p:nvSpPr>
        <p:spPr>
          <a:xfrm>
            <a:off x="6037286" y="1390444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8A0D06C-B954-4592-8EC1-ED779FC93E09}"/>
              </a:ext>
            </a:extLst>
          </p:cNvPr>
          <p:cNvSpPr txBox="1"/>
          <p:nvPr/>
        </p:nvSpPr>
        <p:spPr>
          <a:xfrm>
            <a:off x="6756935" y="1371056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0597CEE-CDD2-4349-A4B4-19177C2A798B}"/>
              </a:ext>
            </a:extLst>
          </p:cNvPr>
          <p:cNvGrpSpPr/>
          <p:nvPr/>
        </p:nvGrpSpPr>
        <p:grpSpPr>
          <a:xfrm>
            <a:off x="8904836" y="1121054"/>
            <a:ext cx="841102" cy="1295300"/>
            <a:chOff x="8484069" y="3146775"/>
            <a:chExt cx="841102" cy="1295300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E2B7927B-C7F4-4983-B61B-AAEED7F9E547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1CB885F-CFE4-4719-971A-B4DAC115123E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8CAF0FD-90EB-4258-A73B-BC1FE5E8D1C2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3DE2A440-AA97-4E86-9135-31DEB23A7E75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B5CFCE3-AD66-4162-92CA-3E7A03F889B3}"/>
              </a:ext>
            </a:extLst>
          </p:cNvPr>
          <p:cNvSpPr txBox="1"/>
          <p:nvPr/>
        </p:nvSpPr>
        <p:spPr>
          <a:xfrm>
            <a:off x="8148978" y="2447653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6E2210D-3998-44F8-97D0-01C15AFEBC41}"/>
              </a:ext>
            </a:extLst>
          </p:cNvPr>
          <p:cNvSpPr txBox="1"/>
          <p:nvPr/>
        </p:nvSpPr>
        <p:spPr>
          <a:xfrm>
            <a:off x="7535704" y="2533325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388BCB0-7E5D-43DE-8B15-412475378A65}"/>
              </a:ext>
            </a:extLst>
          </p:cNvPr>
          <p:cNvSpPr txBox="1"/>
          <p:nvPr/>
        </p:nvSpPr>
        <p:spPr>
          <a:xfrm>
            <a:off x="5647765" y="2462076"/>
            <a:ext cx="9783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9F36AC1-44A2-4C8D-BCBA-8D42DA334671}"/>
              </a:ext>
            </a:extLst>
          </p:cNvPr>
          <p:cNvSpPr txBox="1"/>
          <p:nvPr/>
        </p:nvSpPr>
        <p:spPr>
          <a:xfrm>
            <a:off x="6277263" y="2471770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FA83A64-E73C-4B57-A474-27B4D8134C5B}"/>
              </a:ext>
            </a:extLst>
          </p:cNvPr>
          <p:cNvSpPr txBox="1"/>
          <p:nvPr/>
        </p:nvSpPr>
        <p:spPr>
          <a:xfrm>
            <a:off x="7031510" y="2471133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4791F46-9EDB-4754-B241-B6CA0D6F2B45}"/>
              </a:ext>
            </a:extLst>
          </p:cNvPr>
          <p:cNvSpPr txBox="1"/>
          <p:nvPr/>
        </p:nvSpPr>
        <p:spPr>
          <a:xfrm>
            <a:off x="7867673" y="4829219"/>
            <a:ext cx="810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5442E40-C35B-4C54-95D0-5D4EC0B9CD1C}"/>
              </a:ext>
            </a:extLst>
          </p:cNvPr>
          <p:cNvSpPr txBox="1"/>
          <p:nvPr/>
        </p:nvSpPr>
        <p:spPr>
          <a:xfrm>
            <a:off x="7257092" y="4826143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ED65F20-3184-4582-8B8A-7182620FF99C}"/>
              </a:ext>
            </a:extLst>
          </p:cNvPr>
          <p:cNvSpPr txBox="1"/>
          <p:nvPr/>
        </p:nvSpPr>
        <p:spPr>
          <a:xfrm>
            <a:off x="5764217" y="4782438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FD34D00-2FC2-4C47-AB16-3043F7F59E50}"/>
              </a:ext>
            </a:extLst>
          </p:cNvPr>
          <p:cNvSpPr txBox="1"/>
          <p:nvPr/>
        </p:nvSpPr>
        <p:spPr>
          <a:xfrm>
            <a:off x="6109364" y="4801826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B5DB1A6-B8F5-4194-BD5C-573151F040B8}"/>
              </a:ext>
            </a:extLst>
          </p:cNvPr>
          <p:cNvSpPr txBox="1"/>
          <p:nvPr/>
        </p:nvSpPr>
        <p:spPr>
          <a:xfrm>
            <a:off x="6896941" y="4782438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49393106-773D-4716-AA49-F920AA035338}"/>
              </a:ext>
            </a:extLst>
          </p:cNvPr>
          <p:cNvGrpSpPr/>
          <p:nvPr/>
        </p:nvGrpSpPr>
        <p:grpSpPr>
          <a:xfrm>
            <a:off x="7760793" y="3325917"/>
            <a:ext cx="841102" cy="1295300"/>
            <a:chOff x="8484069" y="3146775"/>
            <a:chExt cx="841102" cy="1295300"/>
          </a:xfrm>
        </p:grpSpPr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75A899E3-210F-4935-840F-5B9A0A11A4A9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8D949082-CA6D-4A23-8382-74B461C255ED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0A4EE2BD-C82F-48B7-9C6C-3FA19735322E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9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28C7BA92-C8EB-4990-93AE-8BBFC67674C4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026E4403-9117-4176-B09D-5041356F0C1E}"/>
              </a:ext>
            </a:extLst>
          </p:cNvPr>
          <p:cNvSpPr txBox="1"/>
          <p:nvPr/>
        </p:nvSpPr>
        <p:spPr>
          <a:xfrm>
            <a:off x="8323154" y="3603312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E8E2C85-6537-499D-8C07-11D4D1D317C5}"/>
              </a:ext>
            </a:extLst>
          </p:cNvPr>
          <p:cNvSpPr txBox="1"/>
          <p:nvPr/>
        </p:nvSpPr>
        <p:spPr>
          <a:xfrm>
            <a:off x="7114570" y="3614371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5829679-0F94-4FFB-B55B-DB9C044E802D}"/>
              </a:ext>
            </a:extLst>
          </p:cNvPr>
          <p:cNvSpPr txBox="1"/>
          <p:nvPr/>
        </p:nvSpPr>
        <p:spPr>
          <a:xfrm>
            <a:off x="5654482" y="3575919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C2780A0-066C-4ECD-A8A5-1EDC36412E4E}"/>
              </a:ext>
            </a:extLst>
          </p:cNvPr>
          <p:cNvSpPr txBox="1"/>
          <p:nvPr/>
        </p:nvSpPr>
        <p:spPr>
          <a:xfrm>
            <a:off x="6067557" y="3595307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1F5E3F4-0C43-4981-A320-EA58AEF88C3D}"/>
              </a:ext>
            </a:extLst>
          </p:cNvPr>
          <p:cNvSpPr txBox="1"/>
          <p:nvPr/>
        </p:nvSpPr>
        <p:spPr>
          <a:xfrm>
            <a:off x="6787206" y="3575919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9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F3F29636-6038-4516-A9C5-6811A831BF1E}"/>
              </a:ext>
            </a:extLst>
          </p:cNvPr>
          <p:cNvGrpSpPr/>
          <p:nvPr/>
        </p:nvGrpSpPr>
        <p:grpSpPr>
          <a:xfrm>
            <a:off x="8935107" y="3325917"/>
            <a:ext cx="841102" cy="1295300"/>
            <a:chOff x="8484069" y="3146775"/>
            <a:chExt cx="841102" cy="1295300"/>
          </a:xfrm>
        </p:grpSpPr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726D6FD6-5118-45DF-A1EB-666363D27C27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52916E5-9CBA-47FC-BB44-F5490A9E695F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05D72F3D-354C-468C-B03A-E72C5BD0F6DC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E8522F41-4B5D-4978-9DD8-F2E7430AFFD6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957DFE9A-742D-45D6-9A9E-FBA45C469683}"/>
              </a:ext>
            </a:extLst>
          </p:cNvPr>
          <p:cNvGrpSpPr/>
          <p:nvPr/>
        </p:nvGrpSpPr>
        <p:grpSpPr>
          <a:xfrm>
            <a:off x="7925371" y="5556890"/>
            <a:ext cx="877743" cy="1381334"/>
            <a:chOff x="8480040" y="3090230"/>
            <a:chExt cx="877743" cy="1381334"/>
          </a:xfrm>
        </p:grpSpPr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0CBE5F94-EB96-4AB8-8EF6-2A8366895ADD}"/>
                </a:ext>
              </a:extLst>
            </p:cNvPr>
            <p:cNvGrpSpPr/>
            <p:nvPr/>
          </p:nvGrpSpPr>
          <p:grpSpPr>
            <a:xfrm>
              <a:off x="8480040" y="3090230"/>
              <a:ext cx="877743" cy="1381334"/>
              <a:chOff x="8482354" y="3086566"/>
              <a:chExt cx="877743" cy="1381334"/>
            </a:xfrm>
          </p:grpSpPr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2E4C8950-8C34-4EF8-8E3E-BC786DF14F00}"/>
                  </a:ext>
                </a:extLst>
              </p:cNvPr>
              <p:cNvSpPr txBox="1"/>
              <p:nvPr/>
            </p:nvSpPr>
            <p:spPr>
              <a:xfrm>
                <a:off x="8641226" y="3086566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5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76665599-7D31-45A3-B58A-2683894C8FC7}"/>
                  </a:ext>
                </a:extLst>
              </p:cNvPr>
              <p:cNvSpPr txBox="1"/>
              <p:nvPr/>
            </p:nvSpPr>
            <p:spPr>
              <a:xfrm>
                <a:off x="8482354" y="3698459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10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E828AEC7-FD4E-4D7B-8B90-4E84EFA4B4F6}"/>
                </a:ext>
              </a:extLst>
            </p:cNvPr>
            <p:cNvCxnSpPr>
              <a:cxnSpLocks/>
            </p:cNvCxnSpPr>
            <p:nvPr/>
          </p:nvCxnSpPr>
          <p:spPr>
            <a:xfrm>
              <a:off x="8589573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34FC467-1A9A-4485-9B86-DE29690BEDCB}"/>
              </a:ext>
            </a:extLst>
          </p:cNvPr>
          <p:cNvSpPr txBox="1"/>
          <p:nvPr/>
        </p:nvSpPr>
        <p:spPr>
          <a:xfrm>
            <a:off x="8518334" y="5893614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F4394596-A196-426E-B80B-C769F35DB630}"/>
              </a:ext>
            </a:extLst>
          </p:cNvPr>
          <p:cNvSpPr txBox="1"/>
          <p:nvPr/>
        </p:nvSpPr>
        <p:spPr>
          <a:xfrm>
            <a:off x="7368512" y="5901889"/>
            <a:ext cx="810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69B5716-AC8E-45E5-A5B1-2E2D74C4635B}"/>
              </a:ext>
            </a:extLst>
          </p:cNvPr>
          <p:cNvSpPr txBox="1"/>
          <p:nvPr/>
        </p:nvSpPr>
        <p:spPr>
          <a:xfrm>
            <a:off x="5715813" y="5879109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975731B-E823-4BE9-81F4-5B04B21900EB}"/>
              </a:ext>
            </a:extLst>
          </p:cNvPr>
          <p:cNvSpPr txBox="1"/>
          <p:nvPr/>
        </p:nvSpPr>
        <p:spPr>
          <a:xfrm>
            <a:off x="6121916" y="5859721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AC84AAA-D505-4C69-918B-B60D6F8E4745}"/>
              </a:ext>
            </a:extLst>
          </p:cNvPr>
          <p:cNvSpPr txBox="1"/>
          <p:nvPr/>
        </p:nvSpPr>
        <p:spPr>
          <a:xfrm>
            <a:off x="6700215" y="5840333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2260828B-F6AF-4928-BC3B-E2E71C2A1FED}"/>
              </a:ext>
            </a:extLst>
          </p:cNvPr>
          <p:cNvGrpSpPr/>
          <p:nvPr/>
        </p:nvGrpSpPr>
        <p:grpSpPr>
          <a:xfrm>
            <a:off x="9103714" y="5613435"/>
            <a:ext cx="841102" cy="1295300"/>
            <a:chOff x="8484069" y="3146775"/>
            <a:chExt cx="841102" cy="1295300"/>
          </a:xfrm>
        </p:grpSpPr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7967E07B-417F-4DEE-AC4D-BFA342FC9C97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2FD4F3D3-947D-4294-A0B4-71F20E64831E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614BAD48-F345-4C5B-87BC-6953F4B017BB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0CAC0DB1-8A93-4E40-BE93-3B6595D5D6E8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5884674C-CC07-49FE-B0F5-92CAFC3479EC}"/>
              </a:ext>
            </a:extLst>
          </p:cNvPr>
          <p:cNvSpPr txBox="1"/>
          <p:nvPr/>
        </p:nvSpPr>
        <p:spPr>
          <a:xfrm>
            <a:off x="4787907" y="3483481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④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79767BE2-6550-41DD-9F72-20BB4F6B3A0A}"/>
              </a:ext>
            </a:extLst>
          </p:cNvPr>
          <p:cNvSpPr txBox="1"/>
          <p:nvPr/>
        </p:nvSpPr>
        <p:spPr>
          <a:xfrm>
            <a:off x="4787907" y="2277528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③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2D0136C-1F09-4A52-A470-DD3A99BF1976}"/>
              </a:ext>
            </a:extLst>
          </p:cNvPr>
          <p:cNvSpPr txBox="1"/>
          <p:nvPr/>
        </p:nvSpPr>
        <p:spPr>
          <a:xfrm>
            <a:off x="4787907" y="5895389"/>
            <a:ext cx="810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⑥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6B20C7EC-8247-4ABC-BC02-25DD0CC23F9E}"/>
              </a:ext>
            </a:extLst>
          </p:cNvPr>
          <p:cNvSpPr txBox="1"/>
          <p:nvPr/>
        </p:nvSpPr>
        <p:spPr>
          <a:xfrm>
            <a:off x="4787907" y="4689434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⑤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2DE25774-D0FA-464E-A14F-B74864BC9CF1}"/>
              </a:ext>
            </a:extLst>
          </p:cNvPr>
          <p:cNvCxnSpPr/>
          <p:nvPr/>
        </p:nvCxnSpPr>
        <p:spPr>
          <a:xfrm>
            <a:off x="1714500" y="1071575"/>
            <a:ext cx="790939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60BB0A4B-BFF6-4543-9FB0-407C1D1B506B}"/>
              </a:ext>
            </a:extLst>
          </p:cNvPr>
          <p:cNvCxnSpPr>
            <a:cxnSpLocks/>
          </p:cNvCxnSpPr>
          <p:nvPr/>
        </p:nvCxnSpPr>
        <p:spPr>
          <a:xfrm>
            <a:off x="6316329" y="861198"/>
            <a:ext cx="94232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E63932E9-E689-4C21-8F4C-88F037E77138}"/>
              </a:ext>
            </a:extLst>
          </p:cNvPr>
          <p:cNvCxnSpPr/>
          <p:nvPr/>
        </p:nvCxnSpPr>
        <p:spPr>
          <a:xfrm>
            <a:off x="1714500" y="2199216"/>
            <a:ext cx="790939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E13FC251-24D8-484C-9CE9-786BD062AC0C}"/>
              </a:ext>
            </a:extLst>
          </p:cNvPr>
          <p:cNvCxnSpPr>
            <a:cxnSpLocks/>
          </p:cNvCxnSpPr>
          <p:nvPr/>
        </p:nvCxnSpPr>
        <p:spPr>
          <a:xfrm>
            <a:off x="6331823" y="2106335"/>
            <a:ext cx="94232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CDB26312-8C06-4E1F-86D8-87043BA77729}"/>
              </a:ext>
            </a:extLst>
          </p:cNvPr>
          <p:cNvCxnSpPr/>
          <p:nvPr/>
        </p:nvCxnSpPr>
        <p:spPr>
          <a:xfrm>
            <a:off x="1732185" y="3306827"/>
            <a:ext cx="790939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2FACFA4C-9DBA-448F-910A-F69E28C380A2}"/>
              </a:ext>
            </a:extLst>
          </p:cNvPr>
          <p:cNvCxnSpPr>
            <a:cxnSpLocks/>
          </p:cNvCxnSpPr>
          <p:nvPr/>
        </p:nvCxnSpPr>
        <p:spPr>
          <a:xfrm>
            <a:off x="6524685" y="3149862"/>
            <a:ext cx="94232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94446DD1-B776-4AD4-8472-B51357264A98}"/>
              </a:ext>
            </a:extLst>
          </p:cNvPr>
          <p:cNvCxnSpPr/>
          <p:nvPr/>
        </p:nvCxnSpPr>
        <p:spPr>
          <a:xfrm>
            <a:off x="1714601" y="4419773"/>
            <a:ext cx="790939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BF10787-37D6-4716-881F-E1EE38F41960}"/>
              </a:ext>
            </a:extLst>
          </p:cNvPr>
          <p:cNvCxnSpPr>
            <a:cxnSpLocks/>
          </p:cNvCxnSpPr>
          <p:nvPr/>
        </p:nvCxnSpPr>
        <p:spPr>
          <a:xfrm>
            <a:off x="6346809" y="4311198"/>
            <a:ext cx="94232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1AB5C057-CD15-40C7-B73C-ACD1A8FC8ABE}"/>
              </a:ext>
            </a:extLst>
          </p:cNvPr>
          <p:cNvCxnSpPr/>
          <p:nvPr/>
        </p:nvCxnSpPr>
        <p:spPr>
          <a:xfrm>
            <a:off x="1732185" y="6659817"/>
            <a:ext cx="790939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CAB1271F-49BA-4228-88EB-89EE61826EE2}"/>
              </a:ext>
            </a:extLst>
          </p:cNvPr>
          <p:cNvCxnSpPr/>
          <p:nvPr/>
        </p:nvCxnSpPr>
        <p:spPr>
          <a:xfrm>
            <a:off x="1714499" y="5520431"/>
            <a:ext cx="790939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B38C21BF-16BE-411B-98F3-F27E59E489D4}"/>
              </a:ext>
            </a:extLst>
          </p:cNvPr>
          <p:cNvCxnSpPr>
            <a:cxnSpLocks/>
          </p:cNvCxnSpPr>
          <p:nvPr/>
        </p:nvCxnSpPr>
        <p:spPr>
          <a:xfrm>
            <a:off x="6463290" y="5520431"/>
            <a:ext cx="94232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1A37B71B-6E16-44F9-9386-134DEB78E1B0}"/>
              </a:ext>
            </a:extLst>
          </p:cNvPr>
          <p:cNvCxnSpPr>
            <a:cxnSpLocks/>
          </p:cNvCxnSpPr>
          <p:nvPr/>
        </p:nvCxnSpPr>
        <p:spPr>
          <a:xfrm>
            <a:off x="6560347" y="6555450"/>
            <a:ext cx="94232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00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9" grpId="0"/>
      <p:bldP spid="27" grpId="0"/>
      <p:bldP spid="30" grpId="0"/>
      <p:bldP spid="32" grpId="0"/>
      <p:bldP spid="33" grpId="0"/>
      <p:bldP spid="34" grpId="0"/>
      <p:bldP spid="35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7" grpId="0"/>
      <p:bldP spid="58" grpId="0"/>
      <p:bldP spid="59" grpId="0"/>
      <p:bldP spid="60" grpId="0"/>
      <p:bldP spid="71" grpId="0"/>
      <p:bldP spid="72" grpId="0"/>
      <p:bldP spid="73" grpId="0"/>
      <p:bldP spid="74" grpId="0"/>
      <p:bldP spid="75" grpId="0"/>
      <p:bldP spid="81" grpId="0"/>
      <p:bldP spid="82" grpId="0"/>
      <p:bldP spid="83" grpId="0"/>
      <p:bldP spid="8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210</Words>
  <Application>Microsoft Office PowerPoint</Application>
  <PresentationFormat>ワイド画面</PresentationFormat>
  <Paragraphs>167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ＤＦ平成ゴシック体W5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信也 高田</dc:creator>
  <cp:lastModifiedBy>S T</cp:lastModifiedBy>
  <cp:revision>18</cp:revision>
  <dcterms:created xsi:type="dcterms:W3CDTF">2020-12-10T08:49:07Z</dcterms:created>
  <dcterms:modified xsi:type="dcterms:W3CDTF">2025-01-21T22:41:08Z</dcterms:modified>
</cp:coreProperties>
</file>